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356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2456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C2F8D-BAE9-4494-8E36-49F5D4F2305D}" type="datetimeFigureOut">
              <a:rPr lang="en-US" smtClean="0"/>
              <a:t>3/24/20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07DE3-85D4-442A-B4A8-D7EEC61AA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536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C2F8D-BAE9-4494-8E36-49F5D4F2305D}" type="datetimeFigureOut">
              <a:rPr lang="en-US" smtClean="0"/>
              <a:t>3/24/20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07DE3-85D4-442A-B4A8-D7EEC61AA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979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C2F8D-BAE9-4494-8E36-49F5D4F2305D}" type="datetimeFigureOut">
              <a:rPr lang="en-US" smtClean="0"/>
              <a:t>3/24/20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07DE3-85D4-442A-B4A8-D7EEC61AA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016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C2F8D-BAE9-4494-8E36-49F5D4F2305D}" type="datetimeFigureOut">
              <a:rPr lang="en-US" smtClean="0"/>
              <a:t>3/24/20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07DE3-85D4-442A-B4A8-D7EEC61AA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008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C2F8D-BAE9-4494-8E36-49F5D4F2305D}" type="datetimeFigureOut">
              <a:rPr lang="en-US" smtClean="0"/>
              <a:t>3/24/20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07DE3-85D4-442A-B4A8-D7EEC61AA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605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C2F8D-BAE9-4494-8E36-49F5D4F2305D}" type="datetimeFigureOut">
              <a:rPr lang="en-US" smtClean="0"/>
              <a:t>3/24/20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07DE3-85D4-442A-B4A8-D7EEC61AA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537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C2F8D-BAE9-4494-8E36-49F5D4F2305D}" type="datetimeFigureOut">
              <a:rPr lang="en-US" smtClean="0"/>
              <a:t>3/24/20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07DE3-85D4-442A-B4A8-D7EEC61AA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13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C2F8D-BAE9-4494-8E36-49F5D4F2305D}" type="datetimeFigureOut">
              <a:rPr lang="en-US" smtClean="0"/>
              <a:t>3/24/20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07DE3-85D4-442A-B4A8-D7EEC61AA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590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C2F8D-BAE9-4494-8E36-49F5D4F2305D}" type="datetimeFigureOut">
              <a:rPr lang="en-US" smtClean="0"/>
              <a:t>3/24/20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07DE3-85D4-442A-B4A8-D7EEC61AA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87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C2F8D-BAE9-4494-8E36-49F5D4F2305D}" type="datetimeFigureOut">
              <a:rPr lang="en-US" smtClean="0"/>
              <a:t>3/24/20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07DE3-85D4-442A-B4A8-D7EEC61AA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88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C2F8D-BAE9-4494-8E36-49F5D4F2305D}" type="datetimeFigureOut">
              <a:rPr lang="en-US" smtClean="0"/>
              <a:t>3/24/20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07DE3-85D4-442A-B4A8-D7EEC61AA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30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C2F8D-BAE9-4494-8E36-49F5D4F2305D}" type="datetimeFigureOut">
              <a:rPr lang="en-US" smtClean="0"/>
              <a:t>3/24/20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07DE3-85D4-442A-B4A8-D7EEC61AA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234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011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96"/>
    </mc:Choice>
    <mc:Fallback xmlns="">
      <p:transition spd="slow" advTm="8296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3200"/>
            <a:ext cx="8229600" cy="1143000"/>
          </a:xfrm>
        </p:spPr>
        <p:txBody>
          <a:bodyPr/>
          <a:lstStyle/>
          <a:p>
            <a:r>
              <a:rPr lang="en-US" dirty="0"/>
              <a:t>it</a:t>
            </a:r>
          </a:p>
        </p:txBody>
      </p:sp>
    </p:spTree>
    <p:extLst>
      <p:ext uri="{BB962C8B-B14F-4D97-AF65-F5344CB8AC3E}">
        <p14:creationId xmlns:p14="http://schemas.microsoft.com/office/powerpoint/2010/main" val="325169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62"/>
    </mc:Choice>
    <mc:Fallback xmlns="">
      <p:transition spd="slow" advTm="8162"/>
    </mc:Fallback>
  </mc:AlternateContent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dirty="0"/>
              <a:t>part</a:t>
            </a:r>
          </a:p>
        </p:txBody>
      </p:sp>
    </p:spTree>
    <p:extLst>
      <p:ext uri="{BB962C8B-B14F-4D97-AF65-F5344CB8AC3E}">
        <p14:creationId xmlns:p14="http://schemas.microsoft.com/office/powerpoint/2010/main" val="1059837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14600"/>
            <a:ext cx="8229600" cy="11430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884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124200"/>
            <a:ext cx="8229600" cy="1143000"/>
          </a:xfrm>
        </p:spPr>
        <p:txBody>
          <a:bodyPr/>
          <a:lstStyle/>
          <a:p>
            <a:r>
              <a:rPr lang="en-US" dirty="0"/>
              <a:t>he</a:t>
            </a:r>
          </a:p>
        </p:txBody>
      </p:sp>
    </p:spTree>
    <p:extLst>
      <p:ext uri="{BB962C8B-B14F-4D97-AF65-F5344CB8AC3E}">
        <p14:creationId xmlns:p14="http://schemas.microsoft.com/office/powerpoint/2010/main" val="3417551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36"/>
    </mc:Choice>
    <mc:Fallback xmlns="">
      <p:transition spd="slow" advTm="8036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0"/>
            <a:ext cx="8229600" cy="1143000"/>
          </a:xfrm>
        </p:spPr>
        <p:txBody>
          <a:bodyPr/>
          <a:lstStyle/>
          <a:p>
            <a:r>
              <a:rPr lang="en-US" dirty="0"/>
              <a:t>was</a:t>
            </a:r>
          </a:p>
        </p:txBody>
      </p:sp>
    </p:spTree>
    <p:extLst>
      <p:ext uri="{BB962C8B-B14F-4D97-AF65-F5344CB8AC3E}">
        <p14:creationId xmlns:p14="http://schemas.microsoft.com/office/powerpoint/2010/main" val="1139567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72"/>
    </mc:Choice>
    <mc:Fallback xmlns="">
      <p:transition spd="slow" advTm="8172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/>
          <a:lstStyle/>
          <a:p>
            <a:r>
              <a:rPr lang="en-US" dirty="0"/>
              <a:t>for</a:t>
            </a:r>
          </a:p>
        </p:txBody>
      </p:sp>
    </p:spTree>
    <p:extLst>
      <p:ext uri="{BB962C8B-B14F-4D97-AF65-F5344CB8AC3E}">
        <p14:creationId xmlns:p14="http://schemas.microsoft.com/office/powerpoint/2010/main" val="451656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67"/>
    </mc:Choice>
    <mc:Fallback xmlns="">
      <p:transition spd="slow" advTm="8167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362200"/>
            <a:ext cx="8229600" cy="1143000"/>
          </a:xfrm>
        </p:spPr>
        <p:txBody>
          <a:bodyPr/>
          <a:lstStyle/>
          <a:p>
            <a:r>
              <a:rPr lang="en-US" dirty="0"/>
              <a:t>on</a:t>
            </a:r>
          </a:p>
        </p:txBody>
      </p:sp>
    </p:spTree>
    <p:extLst>
      <p:ext uri="{BB962C8B-B14F-4D97-AF65-F5344CB8AC3E}">
        <p14:creationId xmlns:p14="http://schemas.microsoft.com/office/powerpoint/2010/main" val="152813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589"/>
    </mc:Choice>
    <mc:Fallback xmlns="">
      <p:transition spd="slow" advTm="8589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14600"/>
            <a:ext cx="8229600" cy="1143000"/>
          </a:xfrm>
        </p:spPr>
        <p:txBody>
          <a:bodyPr/>
          <a:lstStyle/>
          <a:p>
            <a:r>
              <a:rPr lang="en-US" dirty="0"/>
              <a:t>are</a:t>
            </a:r>
          </a:p>
        </p:txBody>
      </p:sp>
    </p:spTree>
    <p:extLst>
      <p:ext uri="{BB962C8B-B14F-4D97-AF65-F5344CB8AC3E}">
        <p14:creationId xmlns:p14="http://schemas.microsoft.com/office/powerpoint/2010/main" val="4236673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31"/>
    </mc:Choice>
    <mc:Fallback xmlns="">
      <p:transition spd="slow" advTm="8131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/>
          <a:lstStyle/>
          <a:p>
            <a:r>
              <a:rPr lang="en-US" dirty="0"/>
              <a:t>as</a:t>
            </a:r>
          </a:p>
        </p:txBody>
      </p:sp>
    </p:spTree>
    <p:extLst>
      <p:ext uri="{BB962C8B-B14F-4D97-AF65-F5344CB8AC3E}">
        <p14:creationId xmlns:p14="http://schemas.microsoft.com/office/powerpoint/2010/main" val="2972033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981"/>
    </mc:Choice>
    <mc:Fallback xmlns="">
      <p:transition spd="slow" advTm="7981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62200"/>
            <a:ext cx="8229600" cy="1143000"/>
          </a:xfrm>
        </p:spPr>
        <p:txBody>
          <a:bodyPr/>
          <a:lstStyle/>
          <a:p>
            <a:r>
              <a:rPr lang="en-US" dirty="0"/>
              <a:t>with</a:t>
            </a:r>
          </a:p>
        </p:txBody>
      </p:sp>
    </p:spTree>
    <p:extLst>
      <p:ext uri="{BB962C8B-B14F-4D97-AF65-F5344CB8AC3E}">
        <p14:creationId xmlns:p14="http://schemas.microsoft.com/office/powerpoint/2010/main" val="3066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53"/>
    </mc:Choice>
    <mc:Fallback xmlns="">
      <p:transition spd="slow" advTm="8253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67000"/>
            <a:ext cx="8229600" cy="1143000"/>
          </a:xfrm>
        </p:spPr>
        <p:txBody>
          <a:bodyPr/>
          <a:lstStyle/>
          <a:p>
            <a:r>
              <a:rPr lang="en-US" dirty="0"/>
              <a:t>his</a:t>
            </a:r>
          </a:p>
        </p:txBody>
      </p:sp>
    </p:spTree>
    <p:extLst>
      <p:ext uri="{BB962C8B-B14F-4D97-AF65-F5344CB8AC3E}">
        <p14:creationId xmlns:p14="http://schemas.microsoft.com/office/powerpoint/2010/main" val="4094019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392"/>
    </mc:Choice>
    <mc:Fallback xmlns="">
      <p:transition spd="slow" advTm="8392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0"/>
            <a:ext cx="8229600" cy="1143000"/>
          </a:xfrm>
        </p:spPr>
        <p:txBody>
          <a:bodyPr/>
          <a:lstStyle/>
          <a:p>
            <a:r>
              <a:rPr lang="en-US" dirty="0"/>
              <a:t>they</a:t>
            </a:r>
          </a:p>
        </p:txBody>
      </p:sp>
    </p:spTree>
    <p:extLst>
      <p:ext uri="{BB962C8B-B14F-4D97-AF65-F5344CB8AC3E}">
        <p14:creationId xmlns:p14="http://schemas.microsoft.com/office/powerpoint/2010/main" val="3704751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60"/>
    </mc:Choice>
    <mc:Fallback xmlns="">
      <p:transition spd="slow" advTm="826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of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717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629"/>
    </mc:Choice>
    <mc:Fallback xmlns="">
      <p:transition spd="slow" advTm="9629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143000"/>
          </a:xfrm>
        </p:spPr>
        <p:txBody>
          <a:bodyPr/>
          <a:lstStyle/>
          <a:p>
            <a:r>
              <a:rPr lang="en-US" dirty="0">
                <a:latin typeface="Batang" panose="02030600000101010101" pitchFamily="18" charset="-127"/>
                <a:ea typeface="Batang" panose="02030600000101010101" pitchFamily="18" charset="-127"/>
              </a:rPr>
              <a:t>I</a:t>
            </a:r>
            <a:endParaRPr lang="en-US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14965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8"/>
    </mc:Choice>
    <mc:Fallback xmlns="">
      <p:transition spd="slow" advTm="8158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/>
          <a:lstStyle/>
          <a:p>
            <a:r>
              <a:rPr lang="en-US" dirty="0"/>
              <a:t>at</a:t>
            </a:r>
          </a:p>
        </p:txBody>
      </p:sp>
    </p:spTree>
    <p:extLst>
      <p:ext uri="{BB962C8B-B14F-4D97-AF65-F5344CB8AC3E}">
        <p14:creationId xmlns:p14="http://schemas.microsoft.com/office/powerpoint/2010/main" val="1438450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999"/>
    </mc:Choice>
    <mc:Fallback xmlns="">
      <p:transition spd="slow" advTm="7999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dirty="0"/>
              <a:t>be</a:t>
            </a:r>
          </a:p>
        </p:txBody>
      </p:sp>
    </p:spTree>
    <p:extLst>
      <p:ext uri="{BB962C8B-B14F-4D97-AF65-F5344CB8AC3E}">
        <p14:creationId xmlns:p14="http://schemas.microsoft.com/office/powerpoint/2010/main" val="232288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61"/>
    </mc:Choice>
    <mc:Fallback xmlns="">
      <p:transition spd="slow" advTm="8161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19400"/>
            <a:ext cx="8229600" cy="1143000"/>
          </a:xfrm>
        </p:spPr>
        <p:txBody>
          <a:bodyPr/>
          <a:lstStyle/>
          <a:p>
            <a:r>
              <a:rPr lang="en-US" dirty="0"/>
              <a:t>this</a:t>
            </a:r>
          </a:p>
        </p:txBody>
      </p:sp>
    </p:spTree>
    <p:extLst>
      <p:ext uri="{BB962C8B-B14F-4D97-AF65-F5344CB8AC3E}">
        <p14:creationId xmlns:p14="http://schemas.microsoft.com/office/powerpoint/2010/main" val="3232230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9"/>
    </mc:Choice>
    <mc:Fallback xmlns="">
      <p:transition spd="slow" advTm="8159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971800"/>
            <a:ext cx="8229600" cy="1143000"/>
          </a:xfrm>
        </p:spPr>
        <p:txBody>
          <a:bodyPr/>
          <a:lstStyle/>
          <a:p>
            <a:r>
              <a:rPr lang="en-US" dirty="0"/>
              <a:t>have</a:t>
            </a:r>
          </a:p>
        </p:txBody>
      </p:sp>
    </p:spTree>
    <p:extLst>
      <p:ext uri="{BB962C8B-B14F-4D97-AF65-F5344CB8AC3E}">
        <p14:creationId xmlns:p14="http://schemas.microsoft.com/office/powerpoint/2010/main" val="753461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30"/>
    </mc:Choice>
    <mc:Fallback xmlns="">
      <p:transition spd="slow" advTm="8630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/>
          <a:lstStyle/>
          <a:p>
            <a:r>
              <a:rPr lang="en-US" dirty="0"/>
              <a:t>from</a:t>
            </a:r>
          </a:p>
        </p:txBody>
      </p:sp>
    </p:spTree>
    <p:extLst>
      <p:ext uri="{BB962C8B-B14F-4D97-AF65-F5344CB8AC3E}">
        <p14:creationId xmlns:p14="http://schemas.microsoft.com/office/powerpoint/2010/main" val="3317957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43"/>
    </mc:Choice>
    <mc:Fallback xmlns="">
      <p:transition spd="slow" advTm="8243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/>
          <a:lstStyle/>
          <a:p>
            <a:r>
              <a:rPr lang="en-US" dirty="0"/>
              <a:t>or</a:t>
            </a:r>
          </a:p>
        </p:txBody>
      </p:sp>
    </p:spTree>
    <p:extLst>
      <p:ext uri="{BB962C8B-B14F-4D97-AF65-F5344CB8AC3E}">
        <p14:creationId xmlns:p14="http://schemas.microsoft.com/office/powerpoint/2010/main" val="983533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909"/>
    </mc:Choice>
    <mc:Fallback xmlns="">
      <p:transition spd="slow" advTm="7909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/>
          <a:lstStyle/>
          <a:p>
            <a:r>
              <a:rPr lang="en-US" dirty="0"/>
              <a:t>one</a:t>
            </a:r>
          </a:p>
        </p:txBody>
      </p:sp>
    </p:spTree>
    <p:extLst>
      <p:ext uri="{BB962C8B-B14F-4D97-AF65-F5344CB8AC3E}">
        <p14:creationId xmlns:p14="http://schemas.microsoft.com/office/powerpoint/2010/main" val="60185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596"/>
    </mc:Choice>
    <mc:Fallback xmlns="">
      <p:transition spd="slow" advTm="8596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276600"/>
            <a:ext cx="8229600" cy="1143000"/>
          </a:xfrm>
        </p:spPr>
        <p:txBody>
          <a:bodyPr/>
          <a:lstStyle/>
          <a:p>
            <a:r>
              <a:rPr lang="en-US" dirty="0"/>
              <a:t>had</a:t>
            </a:r>
          </a:p>
        </p:txBody>
      </p:sp>
    </p:spTree>
    <p:extLst>
      <p:ext uri="{BB962C8B-B14F-4D97-AF65-F5344CB8AC3E}">
        <p14:creationId xmlns:p14="http://schemas.microsoft.com/office/powerpoint/2010/main" val="96156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478"/>
    </mc:Choice>
    <mc:Fallback xmlns="">
      <p:transition spd="slow" advTm="8478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/>
          <a:lstStyle/>
          <a:p>
            <a:r>
              <a:rPr lang="en-US" dirty="0"/>
              <a:t>by</a:t>
            </a:r>
          </a:p>
        </p:txBody>
      </p:sp>
    </p:spTree>
    <p:extLst>
      <p:ext uri="{BB962C8B-B14F-4D97-AF65-F5344CB8AC3E}">
        <p14:creationId xmlns:p14="http://schemas.microsoft.com/office/powerpoint/2010/main" val="38979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899"/>
    </mc:Choice>
    <mc:Fallback xmlns="">
      <p:transition spd="slow" advTm="7899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0"/>
            <a:ext cx="8229600" cy="1143000"/>
          </a:xfrm>
        </p:spPr>
        <p:txBody>
          <a:bodyPr/>
          <a:lstStyle/>
          <a:p>
            <a:r>
              <a:rPr lang="en-US" dirty="0"/>
              <a:t>and</a:t>
            </a:r>
          </a:p>
        </p:txBody>
      </p:sp>
    </p:spTree>
    <p:extLst>
      <p:ext uri="{BB962C8B-B14F-4D97-AF65-F5344CB8AC3E}">
        <p14:creationId xmlns:p14="http://schemas.microsoft.com/office/powerpoint/2010/main" val="2828076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675"/>
    </mc:Choice>
    <mc:Fallback xmlns="">
      <p:transition spd="slow" advTm="9675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438400"/>
            <a:ext cx="8229600" cy="1143000"/>
          </a:xfrm>
        </p:spPr>
        <p:txBody>
          <a:bodyPr/>
          <a:lstStyle/>
          <a:p>
            <a:r>
              <a:rPr lang="en-US" dirty="0"/>
              <a:t>words</a:t>
            </a:r>
          </a:p>
        </p:txBody>
      </p:sp>
    </p:spTree>
    <p:extLst>
      <p:ext uri="{BB962C8B-B14F-4D97-AF65-F5344CB8AC3E}">
        <p14:creationId xmlns:p14="http://schemas.microsoft.com/office/powerpoint/2010/main" val="2845898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843"/>
    </mc:Choice>
    <mc:Fallback xmlns="">
      <p:transition spd="slow" advTm="7843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14600"/>
            <a:ext cx="8229600" cy="1143000"/>
          </a:xfrm>
        </p:spPr>
        <p:txBody>
          <a:bodyPr/>
          <a:lstStyle/>
          <a:p>
            <a:r>
              <a:rPr lang="en-US" dirty="0"/>
              <a:t>but</a:t>
            </a:r>
          </a:p>
        </p:txBody>
      </p:sp>
    </p:spTree>
    <p:extLst>
      <p:ext uri="{BB962C8B-B14F-4D97-AF65-F5344CB8AC3E}">
        <p14:creationId xmlns:p14="http://schemas.microsoft.com/office/powerpoint/2010/main" val="2396561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53"/>
    </mc:Choice>
    <mc:Fallback xmlns="">
      <p:transition spd="slow" advTm="6053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90800"/>
            <a:ext cx="8229600" cy="1143000"/>
          </a:xfrm>
        </p:spPr>
        <p:txBody>
          <a:bodyPr/>
          <a:lstStyle/>
          <a:p>
            <a:r>
              <a:rPr lang="en-US" dirty="0"/>
              <a:t>not</a:t>
            </a:r>
          </a:p>
        </p:txBody>
      </p:sp>
    </p:spTree>
    <p:extLst>
      <p:ext uri="{BB962C8B-B14F-4D97-AF65-F5344CB8AC3E}">
        <p14:creationId xmlns:p14="http://schemas.microsoft.com/office/powerpoint/2010/main" val="604960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64"/>
    </mc:Choice>
    <mc:Fallback xmlns="">
      <p:transition spd="slow" advTm="6064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/>
          <a:lstStyle/>
          <a:p>
            <a:r>
              <a:rPr lang="en-US" dirty="0"/>
              <a:t>what</a:t>
            </a:r>
          </a:p>
        </p:txBody>
      </p:sp>
    </p:spTree>
    <p:extLst>
      <p:ext uri="{BB962C8B-B14F-4D97-AF65-F5344CB8AC3E}">
        <p14:creationId xmlns:p14="http://schemas.microsoft.com/office/powerpoint/2010/main" val="3329164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45"/>
    </mc:Choice>
    <mc:Fallback xmlns="">
      <p:transition spd="slow" advTm="6145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19400"/>
            <a:ext cx="8229600" cy="1143000"/>
          </a:xfrm>
        </p:spPr>
        <p:txBody>
          <a:bodyPr/>
          <a:lstStyle/>
          <a:p>
            <a:r>
              <a:rPr lang="en-US" dirty="0"/>
              <a:t>all</a:t>
            </a:r>
          </a:p>
        </p:txBody>
      </p:sp>
    </p:spTree>
    <p:extLst>
      <p:ext uri="{BB962C8B-B14F-4D97-AF65-F5344CB8AC3E}">
        <p14:creationId xmlns:p14="http://schemas.microsoft.com/office/powerpoint/2010/main" val="49480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998"/>
    </mc:Choice>
    <mc:Fallback xmlns="">
      <p:transition spd="slow" advTm="5998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19400"/>
            <a:ext cx="8229600" cy="1143000"/>
          </a:xfrm>
        </p:spPr>
        <p:txBody>
          <a:bodyPr/>
          <a:lstStyle/>
          <a:p>
            <a:r>
              <a:rPr lang="en-US" dirty="0"/>
              <a:t>were</a:t>
            </a:r>
          </a:p>
        </p:txBody>
      </p:sp>
    </p:spTree>
    <p:extLst>
      <p:ext uri="{BB962C8B-B14F-4D97-AF65-F5344CB8AC3E}">
        <p14:creationId xmlns:p14="http://schemas.microsoft.com/office/powerpoint/2010/main" val="4116206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18"/>
    </mc:Choice>
    <mc:Fallback xmlns="">
      <p:transition spd="slow" advTm="5718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/>
          <a:lstStyle/>
          <a:p>
            <a:r>
              <a:rPr lang="en-US" dirty="0"/>
              <a:t>we</a:t>
            </a:r>
          </a:p>
        </p:txBody>
      </p:sp>
    </p:spTree>
    <p:extLst>
      <p:ext uri="{BB962C8B-B14F-4D97-AF65-F5344CB8AC3E}">
        <p14:creationId xmlns:p14="http://schemas.microsoft.com/office/powerpoint/2010/main" val="2975440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954"/>
    </mc:Choice>
    <mc:Fallback xmlns="">
      <p:transition spd="slow" advTm="5954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/>
          <a:lstStyle/>
          <a:p>
            <a:r>
              <a:rPr lang="en-US" dirty="0"/>
              <a:t>when</a:t>
            </a:r>
          </a:p>
        </p:txBody>
      </p:sp>
    </p:spTree>
    <p:extLst>
      <p:ext uri="{BB962C8B-B14F-4D97-AF65-F5344CB8AC3E}">
        <p14:creationId xmlns:p14="http://schemas.microsoft.com/office/powerpoint/2010/main" val="2155249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12"/>
    </mc:Choice>
    <mc:Fallback xmlns="">
      <p:transition spd="slow" advTm="6112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/>
          <a:lstStyle/>
          <a:p>
            <a:r>
              <a:rPr lang="en-US" dirty="0"/>
              <a:t>your</a:t>
            </a:r>
          </a:p>
        </p:txBody>
      </p:sp>
    </p:spTree>
    <p:extLst>
      <p:ext uri="{BB962C8B-B14F-4D97-AF65-F5344CB8AC3E}">
        <p14:creationId xmlns:p14="http://schemas.microsoft.com/office/powerpoint/2010/main" val="1068423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335"/>
    </mc:Choice>
    <mc:Fallback xmlns="">
      <p:transition spd="slow" advTm="6335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67000"/>
            <a:ext cx="8229600" cy="1143000"/>
          </a:xfrm>
        </p:spPr>
        <p:txBody>
          <a:bodyPr/>
          <a:lstStyle/>
          <a:p>
            <a:r>
              <a:rPr lang="en-US" dirty="0"/>
              <a:t>can</a:t>
            </a:r>
          </a:p>
        </p:txBody>
      </p:sp>
    </p:spTree>
    <p:extLst>
      <p:ext uri="{BB962C8B-B14F-4D97-AF65-F5344CB8AC3E}">
        <p14:creationId xmlns:p14="http://schemas.microsoft.com/office/powerpoint/2010/main" val="3992708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46"/>
    </mc:Choice>
    <mc:Fallback xmlns="">
      <p:transition spd="slow" advTm="6046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19400"/>
            <a:ext cx="8229600" cy="1143000"/>
          </a:xfrm>
        </p:spPr>
        <p:txBody>
          <a:bodyPr/>
          <a:lstStyle/>
          <a:p>
            <a:r>
              <a:rPr lang="en-US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555812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2"/>
    </mc:Choice>
    <mc:Fallback xmlns="">
      <p:transition spd="slow" advTm="10002"/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/>
          <a:lstStyle/>
          <a:p>
            <a:r>
              <a:rPr lang="en-US" dirty="0"/>
              <a:t>said</a:t>
            </a:r>
          </a:p>
        </p:txBody>
      </p:sp>
    </p:spTree>
    <p:extLst>
      <p:ext uri="{BB962C8B-B14F-4D97-AF65-F5344CB8AC3E}">
        <p14:creationId xmlns:p14="http://schemas.microsoft.com/office/powerpoint/2010/main" val="1342523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05"/>
    </mc:Choice>
    <mc:Fallback xmlns="">
      <p:transition spd="slow" advTm="5805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/>
          <a:lstStyle/>
          <a:p>
            <a:r>
              <a:rPr lang="en-US" dirty="0"/>
              <a:t>there</a:t>
            </a:r>
          </a:p>
        </p:txBody>
      </p:sp>
    </p:spTree>
    <p:extLst>
      <p:ext uri="{BB962C8B-B14F-4D97-AF65-F5344CB8AC3E}">
        <p14:creationId xmlns:p14="http://schemas.microsoft.com/office/powerpoint/2010/main" val="115385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385"/>
    </mc:Choice>
    <mc:Fallback xmlns="">
      <p:transition spd="slow" advTm="6385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/>
          <a:lstStyle/>
          <a:p>
            <a:r>
              <a:rPr lang="en-US" dirty="0"/>
              <a:t>use</a:t>
            </a:r>
          </a:p>
        </p:txBody>
      </p:sp>
    </p:spTree>
    <p:extLst>
      <p:ext uri="{BB962C8B-B14F-4D97-AF65-F5344CB8AC3E}">
        <p14:creationId xmlns:p14="http://schemas.microsoft.com/office/powerpoint/2010/main" val="3791645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296"/>
    </mc:Choice>
    <mc:Fallback xmlns="">
      <p:transition spd="slow" advTm="6296"/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67000"/>
            <a:ext cx="8229600" cy="1143000"/>
          </a:xfrm>
        </p:spPr>
        <p:txBody>
          <a:bodyPr/>
          <a:lstStyle/>
          <a:p>
            <a:r>
              <a:rPr lang="en-US" dirty="0"/>
              <a:t>an</a:t>
            </a:r>
          </a:p>
        </p:txBody>
      </p:sp>
    </p:spTree>
    <p:extLst>
      <p:ext uri="{BB962C8B-B14F-4D97-AF65-F5344CB8AC3E}">
        <p14:creationId xmlns:p14="http://schemas.microsoft.com/office/powerpoint/2010/main" val="2041701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72"/>
    </mc:Choice>
    <mc:Fallback xmlns="">
      <p:transition spd="slow" advTm="6072"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/>
          <a:lstStyle/>
          <a:p>
            <a:r>
              <a:rPr lang="en-US" dirty="0"/>
              <a:t>each</a:t>
            </a:r>
          </a:p>
        </p:txBody>
      </p:sp>
    </p:spTree>
    <p:extLst>
      <p:ext uri="{BB962C8B-B14F-4D97-AF65-F5344CB8AC3E}">
        <p14:creationId xmlns:p14="http://schemas.microsoft.com/office/powerpoint/2010/main" val="271340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212"/>
    </mc:Choice>
    <mc:Fallback xmlns="">
      <p:transition spd="slow" advTm="6212"/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667000"/>
            <a:ext cx="8229600" cy="1143000"/>
          </a:xfrm>
        </p:spPr>
        <p:txBody>
          <a:bodyPr/>
          <a:lstStyle/>
          <a:p>
            <a:r>
              <a:rPr lang="en-US" dirty="0"/>
              <a:t>which</a:t>
            </a:r>
          </a:p>
        </p:txBody>
      </p:sp>
    </p:spTree>
    <p:extLst>
      <p:ext uri="{BB962C8B-B14F-4D97-AF65-F5344CB8AC3E}">
        <p14:creationId xmlns:p14="http://schemas.microsoft.com/office/powerpoint/2010/main" val="3699205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74"/>
    </mc:Choice>
    <mc:Fallback xmlns="">
      <p:transition spd="slow" advTm="6074"/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95600"/>
            <a:ext cx="8229600" cy="1143000"/>
          </a:xfrm>
        </p:spPr>
        <p:txBody>
          <a:bodyPr/>
          <a:lstStyle/>
          <a:p>
            <a:r>
              <a:rPr lang="en-US" dirty="0"/>
              <a:t>she</a:t>
            </a:r>
          </a:p>
        </p:txBody>
      </p:sp>
    </p:spTree>
    <p:extLst>
      <p:ext uri="{BB962C8B-B14F-4D97-AF65-F5344CB8AC3E}">
        <p14:creationId xmlns:p14="http://schemas.microsoft.com/office/powerpoint/2010/main" val="1717226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60"/>
    </mc:Choice>
    <mc:Fallback xmlns="">
      <p:transition spd="slow" advTm="6060"/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19400"/>
            <a:ext cx="8229600" cy="1143000"/>
          </a:xfrm>
        </p:spPr>
        <p:txBody>
          <a:bodyPr/>
          <a:lstStyle/>
          <a:p>
            <a:r>
              <a:rPr lang="en-US" dirty="0"/>
              <a:t>do</a:t>
            </a:r>
          </a:p>
        </p:txBody>
      </p:sp>
    </p:spTree>
    <p:extLst>
      <p:ext uri="{BB962C8B-B14F-4D97-AF65-F5344CB8AC3E}">
        <p14:creationId xmlns:p14="http://schemas.microsoft.com/office/powerpoint/2010/main" val="1190906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"/>
    </mc:Choice>
    <mc:Fallback xmlns="">
      <p:transition spd="slow" advTm="6000"/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895600"/>
            <a:ext cx="8229600" cy="1143000"/>
          </a:xfrm>
        </p:spPr>
        <p:txBody>
          <a:bodyPr/>
          <a:lstStyle/>
          <a:p>
            <a:r>
              <a:rPr lang="en-US" dirty="0"/>
              <a:t>how</a:t>
            </a:r>
          </a:p>
        </p:txBody>
      </p:sp>
    </p:spTree>
    <p:extLst>
      <p:ext uri="{BB962C8B-B14F-4D97-AF65-F5344CB8AC3E}">
        <p14:creationId xmlns:p14="http://schemas.microsoft.com/office/powerpoint/2010/main" val="3870580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310"/>
    </mc:Choice>
    <mc:Fallback xmlns="">
      <p:transition spd="slow" advTm="7310"/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19400"/>
            <a:ext cx="8229600" cy="1143000"/>
          </a:xfrm>
        </p:spPr>
        <p:txBody>
          <a:bodyPr/>
          <a:lstStyle/>
          <a:p>
            <a:r>
              <a:rPr lang="en-US" dirty="0"/>
              <a:t>their</a:t>
            </a:r>
          </a:p>
        </p:txBody>
      </p:sp>
    </p:spTree>
    <p:extLst>
      <p:ext uri="{BB962C8B-B14F-4D97-AF65-F5344CB8AC3E}">
        <p14:creationId xmlns:p14="http://schemas.microsoft.com/office/powerpoint/2010/main" val="4112937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392"/>
    </mc:Choice>
    <mc:Fallback xmlns="">
      <p:transition spd="slow" advTm="7392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3200"/>
            <a:ext cx="8229600" cy="1143000"/>
          </a:xfrm>
        </p:spPr>
        <p:txBody>
          <a:bodyPr/>
          <a:lstStyle/>
          <a:p>
            <a:r>
              <a:rPr lang="en-US" dirty="0"/>
              <a:t>to</a:t>
            </a:r>
          </a:p>
        </p:txBody>
      </p:sp>
    </p:spTree>
    <p:extLst>
      <p:ext uri="{BB962C8B-B14F-4D97-AF65-F5344CB8AC3E}">
        <p14:creationId xmlns:p14="http://schemas.microsoft.com/office/powerpoint/2010/main" val="3963127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257"/>
    </mc:Choice>
    <mc:Fallback xmlns="">
      <p:transition spd="slow" advTm="10257"/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/>
          <a:lstStyle/>
          <a:p>
            <a:r>
              <a:rPr lang="en-US" dirty="0"/>
              <a:t>if</a:t>
            </a:r>
          </a:p>
        </p:txBody>
      </p:sp>
    </p:spTree>
    <p:extLst>
      <p:ext uri="{BB962C8B-B14F-4D97-AF65-F5344CB8AC3E}">
        <p14:creationId xmlns:p14="http://schemas.microsoft.com/office/powerpoint/2010/main" val="3857997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46"/>
    </mc:Choice>
    <mc:Fallback xmlns="">
      <p:transition spd="slow" advTm="6546"/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19400"/>
            <a:ext cx="8229600" cy="1143000"/>
          </a:xfrm>
        </p:spPr>
        <p:txBody>
          <a:bodyPr/>
          <a:lstStyle/>
          <a:p>
            <a:r>
              <a:rPr lang="en-US" dirty="0"/>
              <a:t>will</a:t>
            </a:r>
          </a:p>
        </p:txBody>
      </p:sp>
    </p:spTree>
    <p:extLst>
      <p:ext uri="{BB962C8B-B14F-4D97-AF65-F5344CB8AC3E}">
        <p14:creationId xmlns:p14="http://schemas.microsoft.com/office/powerpoint/2010/main" val="3288320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76"/>
    </mc:Choice>
    <mc:Fallback xmlns="">
      <p:transition spd="slow" advTm="6876"/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124200"/>
            <a:ext cx="8229600" cy="1143000"/>
          </a:xfrm>
        </p:spPr>
        <p:txBody>
          <a:bodyPr/>
          <a:lstStyle/>
          <a:p>
            <a:r>
              <a:rPr lang="en-US" dirty="0"/>
              <a:t>up</a:t>
            </a:r>
          </a:p>
        </p:txBody>
      </p:sp>
    </p:spTree>
    <p:extLst>
      <p:ext uri="{BB962C8B-B14F-4D97-AF65-F5344CB8AC3E}">
        <p14:creationId xmlns:p14="http://schemas.microsoft.com/office/powerpoint/2010/main" val="2762875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365"/>
    </mc:Choice>
    <mc:Fallback xmlns="">
      <p:transition spd="slow" advTm="6365"/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14600"/>
            <a:ext cx="8229600" cy="1143000"/>
          </a:xfrm>
        </p:spPr>
        <p:txBody>
          <a:bodyPr/>
          <a:lstStyle/>
          <a:p>
            <a:r>
              <a:rPr lang="en-US" dirty="0"/>
              <a:t>other</a:t>
            </a:r>
          </a:p>
        </p:txBody>
      </p:sp>
    </p:spTree>
    <p:extLst>
      <p:ext uri="{BB962C8B-B14F-4D97-AF65-F5344CB8AC3E}">
        <p14:creationId xmlns:p14="http://schemas.microsoft.com/office/powerpoint/2010/main" val="2948717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294"/>
    </mc:Choice>
    <mc:Fallback xmlns="">
      <p:transition spd="slow" advTm="7294"/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667000"/>
            <a:ext cx="8229600" cy="1143000"/>
          </a:xfrm>
        </p:spPr>
        <p:txBody>
          <a:bodyPr/>
          <a:lstStyle/>
          <a:p>
            <a:r>
              <a:rPr lang="en-US" dirty="0"/>
              <a:t>about</a:t>
            </a:r>
          </a:p>
        </p:txBody>
      </p:sp>
    </p:spTree>
    <p:extLst>
      <p:ext uri="{BB962C8B-B14F-4D97-AF65-F5344CB8AC3E}">
        <p14:creationId xmlns:p14="http://schemas.microsoft.com/office/powerpoint/2010/main" val="502947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82"/>
    </mc:Choice>
    <mc:Fallback xmlns="">
      <p:transition spd="slow" advTm="5882"/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3200"/>
            <a:ext cx="8229600" cy="1143000"/>
          </a:xfrm>
        </p:spPr>
        <p:txBody>
          <a:bodyPr/>
          <a:lstStyle/>
          <a:p>
            <a:r>
              <a:rPr lang="en-US" dirty="0"/>
              <a:t>out</a:t>
            </a:r>
          </a:p>
        </p:txBody>
      </p:sp>
    </p:spTree>
    <p:extLst>
      <p:ext uri="{BB962C8B-B14F-4D97-AF65-F5344CB8AC3E}">
        <p14:creationId xmlns:p14="http://schemas.microsoft.com/office/powerpoint/2010/main" val="2570095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53"/>
    </mc:Choice>
    <mc:Fallback xmlns="">
      <p:transition spd="slow" advTm="6453"/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0"/>
            <a:ext cx="8229600" cy="1143000"/>
          </a:xfrm>
        </p:spPr>
        <p:txBody>
          <a:bodyPr/>
          <a:lstStyle/>
          <a:p>
            <a:r>
              <a:rPr lang="en-US" dirty="0"/>
              <a:t>many</a:t>
            </a:r>
          </a:p>
        </p:txBody>
      </p:sp>
    </p:spTree>
    <p:extLst>
      <p:ext uri="{BB962C8B-B14F-4D97-AF65-F5344CB8AC3E}">
        <p14:creationId xmlns:p14="http://schemas.microsoft.com/office/powerpoint/2010/main" val="2429805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28"/>
    </mc:Choice>
    <mc:Fallback xmlns="">
      <p:transition spd="slow" advTm="6628"/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819400"/>
            <a:ext cx="8229600" cy="1143000"/>
          </a:xfrm>
        </p:spPr>
        <p:txBody>
          <a:bodyPr/>
          <a:lstStyle/>
          <a:p>
            <a:r>
              <a:rPr lang="en-US" dirty="0"/>
              <a:t>then</a:t>
            </a:r>
          </a:p>
        </p:txBody>
      </p:sp>
    </p:spTree>
    <p:extLst>
      <p:ext uri="{BB962C8B-B14F-4D97-AF65-F5344CB8AC3E}">
        <p14:creationId xmlns:p14="http://schemas.microsoft.com/office/powerpoint/2010/main" val="48542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55"/>
    </mc:Choice>
    <mc:Fallback xmlns="">
      <p:transition spd="slow" advTm="6155"/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667000"/>
            <a:ext cx="8229600" cy="1143000"/>
          </a:xfrm>
        </p:spPr>
        <p:txBody>
          <a:bodyPr/>
          <a:lstStyle/>
          <a:p>
            <a:r>
              <a:rPr lang="en-US" dirty="0"/>
              <a:t>them</a:t>
            </a:r>
          </a:p>
        </p:txBody>
      </p:sp>
    </p:spTree>
    <p:extLst>
      <p:ext uri="{BB962C8B-B14F-4D97-AF65-F5344CB8AC3E}">
        <p14:creationId xmlns:p14="http://schemas.microsoft.com/office/powerpoint/2010/main" val="1695761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9"/>
    </mc:Choice>
    <mc:Fallback xmlns="">
      <p:transition spd="slow" advTm="6009"/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/>
          <a:lstStyle/>
          <a:p>
            <a:r>
              <a:rPr lang="en-US" dirty="0"/>
              <a:t>these</a:t>
            </a:r>
          </a:p>
        </p:txBody>
      </p:sp>
    </p:spTree>
    <p:extLst>
      <p:ext uri="{BB962C8B-B14F-4D97-AF65-F5344CB8AC3E}">
        <p14:creationId xmlns:p14="http://schemas.microsoft.com/office/powerpoint/2010/main" val="858912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703"/>
    </mc:Choice>
    <mc:Fallback xmlns="">
      <p:transition spd="slow" advTm="6703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971800"/>
            <a:ext cx="8229600" cy="1143000"/>
          </a:xfrm>
        </p:spPr>
        <p:txBody>
          <a:bodyPr/>
          <a:lstStyle/>
          <a:p>
            <a:r>
              <a:rPr lang="en-US" dirty="0"/>
              <a:t>in</a:t>
            </a:r>
          </a:p>
        </p:txBody>
      </p:sp>
    </p:spTree>
    <p:extLst>
      <p:ext uri="{BB962C8B-B14F-4D97-AF65-F5344CB8AC3E}">
        <p14:creationId xmlns:p14="http://schemas.microsoft.com/office/powerpoint/2010/main" val="478937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846"/>
    </mc:Choice>
    <mc:Fallback xmlns="">
      <p:transition spd="slow" advTm="8846"/>
    </mc:Fallback>
  </mc:AlternateContent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3200"/>
            <a:ext cx="8229600" cy="1143000"/>
          </a:xfrm>
        </p:spPr>
        <p:txBody>
          <a:bodyPr/>
          <a:lstStyle/>
          <a:p>
            <a:r>
              <a:rPr lang="en-US" dirty="0"/>
              <a:t>so</a:t>
            </a:r>
          </a:p>
        </p:txBody>
      </p:sp>
    </p:spTree>
    <p:extLst>
      <p:ext uri="{BB962C8B-B14F-4D97-AF65-F5344CB8AC3E}">
        <p14:creationId xmlns:p14="http://schemas.microsoft.com/office/powerpoint/2010/main" val="2859410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167"/>
    </mc:Choice>
    <mc:Fallback xmlns="">
      <p:transition spd="slow" advTm="9167"/>
    </mc:Fallback>
  </mc:AlternateContent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62200"/>
            <a:ext cx="8229600" cy="1143000"/>
          </a:xfrm>
        </p:spPr>
        <p:txBody>
          <a:bodyPr/>
          <a:lstStyle/>
          <a:p>
            <a:r>
              <a:rPr lang="en-US" dirty="0"/>
              <a:t>some</a:t>
            </a:r>
          </a:p>
        </p:txBody>
      </p:sp>
    </p:spTree>
    <p:extLst>
      <p:ext uri="{BB962C8B-B14F-4D97-AF65-F5344CB8AC3E}">
        <p14:creationId xmlns:p14="http://schemas.microsoft.com/office/powerpoint/2010/main" val="2028976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905"/>
    </mc:Choice>
    <mc:Fallback xmlns="">
      <p:transition spd="slow" advTm="5905"/>
    </mc:Fallback>
  </mc:AlternateContent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895600"/>
            <a:ext cx="8229600" cy="1143000"/>
          </a:xfrm>
        </p:spPr>
        <p:txBody>
          <a:bodyPr/>
          <a:lstStyle/>
          <a:p>
            <a:r>
              <a:rPr lang="en-US" dirty="0"/>
              <a:t>her</a:t>
            </a:r>
          </a:p>
        </p:txBody>
      </p:sp>
    </p:spTree>
    <p:extLst>
      <p:ext uri="{BB962C8B-B14F-4D97-AF65-F5344CB8AC3E}">
        <p14:creationId xmlns:p14="http://schemas.microsoft.com/office/powerpoint/2010/main" val="1905147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16"/>
    </mc:Choice>
    <mc:Fallback xmlns="">
      <p:transition spd="slow" advTm="8116"/>
    </mc:Fallback>
  </mc:AlternateContent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124200"/>
            <a:ext cx="8229600" cy="1143000"/>
          </a:xfrm>
        </p:spPr>
        <p:txBody>
          <a:bodyPr/>
          <a:lstStyle/>
          <a:p>
            <a:r>
              <a:rPr lang="en-US" dirty="0"/>
              <a:t>would</a:t>
            </a:r>
          </a:p>
        </p:txBody>
      </p:sp>
    </p:spTree>
    <p:extLst>
      <p:ext uri="{BB962C8B-B14F-4D97-AF65-F5344CB8AC3E}">
        <p14:creationId xmlns:p14="http://schemas.microsoft.com/office/powerpoint/2010/main" val="1376123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56"/>
    </mc:Choice>
    <mc:Fallback xmlns="">
      <p:transition spd="slow" advTm="1856"/>
    </mc:Fallback>
  </mc:AlternateContent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/>
          <a:lstStyle/>
          <a:p>
            <a:r>
              <a:rPr lang="en-US" dirty="0"/>
              <a:t>make</a:t>
            </a:r>
          </a:p>
        </p:txBody>
      </p:sp>
    </p:spTree>
    <p:extLst>
      <p:ext uri="{BB962C8B-B14F-4D97-AF65-F5344CB8AC3E}">
        <p14:creationId xmlns:p14="http://schemas.microsoft.com/office/powerpoint/2010/main" val="1184494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971800"/>
            <a:ext cx="8229600" cy="1143000"/>
          </a:xfrm>
        </p:spPr>
        <p:txBody>
          <a:bodyPr/>
          <a:lstStyle/>
          <a:p>
            <a:r>
              <a:rPr lang="en-US" dirty="0"/>
              <a:t>like</a:t>
            </a:r>
          </a:p>
        </p:txBody>
      </p:sp>
    </p:spTree>
    <p:extLst>
      <p:ext uri="{BB962C8B-B14F-4D97-AF65-F5344CB8AC3E}">
        <p14:creationId xmlns:p14="http://schemas.microsoft.com/office/powerpoint/2010/main" val="3148327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971800"/>
            <a:ext cx="8229600" cy="1143000"/>
          </a:xfrm>
        </p:spPr>
        <p:txBody>
          <a:bodyPr/>
          <a:lstStyle/>
          <a:p>
            <a:r>
              <a:rPr lang="en-US" dirty="0"/>
              <a:t>him</a:t>
            </a:r>
          </a:p>
        </p:txBody>
      </p:sp>
    </p:spTree>
    <p:extLst>
      <p:ext uri="{BB962C8B-B14F-4D97-AF65-F5344CB8AC3E}">
        <p14:creationId xmlns:p14="http://schemas.microsoft.com/office/powerpoint/2010/main" val="762127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0"/>
            <a:ext cx="8229600" cy="1143000"/>
          </a:xfrm>
        </p:spPr>
        <p:txBody>
          <a:bodyPr/>
          <a:lstStyle/>
          <a:p>
            <a:r>
              <a:rPr lang="en-US" dirty="0"/>
              <a:t>into</a:t>
            </a:r>
          </a:p>
        </p:txBody>
      </p:sp>
    </p:spTree>
    <p:extLst>
      <p:ext uri="{BB962C8B-B14F-4D97-AF65-F5344CB8AC3E}">
        <p14:creationId xmlns:p14="http://schemas.microsoft.com/office/powerpoint/2010/main" val="288854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819400"/>
            <a:ext cx="8229600" cy="1143000"/>
          </a:xfrm>
        </p:spPr>
        <p:txBody>
          <a:bodyPr/>
          <a:lstStyle/>
          <a:p>
            <a:r>
              <a:rPr lang="en-US" dirty="0"/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869637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971800"/>
            <a:ext cx="8229600" cy="1143000"/>
          </a:xfrm>
        </p:spPr>
        <p:txBody>
          <a:bodyPr/>
          <a:lstStyle/>
          <a:p>
            <a:r>
              <a:rPr lang="en-US" dirty="0"/>
              <a:t>has</a:t>
            </a:r>
          </a:p>
        </p:txBody>
      </p:sp>
    </p:spTree>
    <p:extLst>
      <p:ext uri="{BB962C8B-B14F-4D97-AF65-F5344CB8AC3E}">
        <p14:creationId xmlns:p14="http://schemas.microsoft.com/office/powerpoint/2010/main" val="1901948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667000"/>
            <a:ext cx="8229600" cy="1143000"/>
          </a:xfrm>
        </p:spPr>
        <p:txBody>
          <a:bodyPr/>
          <a:lstStyle/>
          <a:p>
            <a:r>
              <a:rPr lang="en-US" dirty="0"/>
              <a:t>is</a:t>
            </a:r>
          </a:p>
        </p:txBody>
      </p:sp>
    </p:spTree>
    <p:extLst>
      <p:ext uri="{BB962C8B-B14F-4D97-AF65-F5344CB8AC3E}">
        <p14:creationId xmlns:p14="http://schemas.microsoft.com/office/powerpoint/2010/main" val="3192943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97"/>
    </mc:Choice>
    <mc:Fallback xmlns="">
      <p:transition spd="slow" advTm="8297"/>
    </mc:Fallback>
  </mc:AlternateContent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971800"/>
            <a:ext cx="8229600" cy="1143000"/>
          </a:xfrm>
        </p:spPr>
        <p:txBody>
          <a:bodyPr/>
          <a:lstStyle/>
          <a:p>
            <a:r>
              <a:rPr lang="en-US" dirty="0"/>
              <a:t>look</a:t>
            </a:r>
          </a:p>
        </p:txBody>
      </p:sp>
    </p:spTree>
    <p:extLst>
      <p:ext uri="{BB962C8B-B14F-4D97-AF65-F5344CB8AC3E}">
        <p14:creationId xmlns:p14="http://schemas.microsoft.com/office/powerpoint/2010/main" val="929834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95600"/>
            <a:ext cx="8229600" cy="1143000"/>
          </a:xfrm>
        </p:spPr>
        <p:txBody>
          <a:bodyPr/>
          <a:lstStyle/>
          <a:p>
            <a:r>
              <a:rPr lang="en-US" dirty="0"/>
              <a:t>two</a:t>
            </a:r>
          </a:p>
        </p:txBody>
      </p:sp>
    </p:spTree>
    <p:extLst>
      <p:ext uri="{BB962C8B-B14F-4D97-AF65-F5344CB8AC3E}">
        <p14:creationId xmlns:p14="http://schemas.microsoft.com/office/powerpoint/2010/main" val="1366861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545" y="2881746"/>
            <a:ext cx="8229600" cy="1143000"/>
          </a:xfrm>
        </p:spPr>
        <p:txBody>
          <a:bodyPr/>
          <a:lstStyle/>
          <a:p>
            <a:r>
              <a:rPr lang="en-US" dirty="0"/>
              <a:t>more</a:t>
            </a:r>
          </a:p>
        </p:txBody>
      </p:sp>
    </p:spTree>
    <p:extLst>
      <p:ext uri="{BB962C8B-B14F-4D97-AF65-F5344CB8AC3E}">
        <p14:creationId xmlns:p14="http://schemas.microsoft.com/office/powerpoint/2010/main" val="2198453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/>
          <a:lstStyle/>
          <a:p>
            <a:r>
              <a:rPr lang="en-US" dirty="0"/>
              <a:t>write</a:t>
            </a:r>
          </a:p>
        </p:txBody>
      </p:sp>
    </p:spTree>
    <p:extLst>
      <p:ext uri="{BB962C8B-B14F-4D97-AF65-F5344CB8AC3E}">
        <p14:creationId xmlns:p14="http://schemas.microsoft.com/office/powerpoint/2010/main" val="4168724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667000"/>
            <a:ext cx="8229600" cy="1143000"/>
          </a:xfrm>
        </p:spPr>
        <p:txBody>
          <a:bodyPr/>
          <a:lstStyle/>
          <a:p>
            <a:r>
              <a:rPr lang="en-US" dirty="0"/>
              <a:t>go</a:t>
            </a:r>
          </a:p>
        </p:txBody>
      </p:sp>
    </p:spTree>
    <p:extLst>
      <p:ext uri="{BB962C8B-B14F-4D97-AF65-F5344CB8AC3E}">
        <p14:creationId xmlns:p14="http://schemas.microsoft.com/office/powerpoint/2010/main" val="37287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67000"/>
            <a:ext cx="8229600" cy="1143000"/>
          </a:xfrm>
        </p:spPr>
        <p:txBody>
          <a:bodyPr/>
          <a:lstStyle/>
          <a:p>
            <a:r>
              <a:rPr lang="en-US" dirty="0"/>
              <a:t>see</a:t>
            </a:r>
          </a:p>
        </p:txBody>
      </p:sp>
    </p:spTree>
    <p:extLst>
      <p:ext uri="{BB962C8B-B14F-4D97-AF65-F5344CB8AC3E}">
        <p14:creationId xmlns:p14="http://schemas.microsoft.com/office/powerpoint/2010/main" val="3452102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/>
          <a:lstStyle/>
          <a:p>
            <a:r>
              <a:rPr lang="en-US" dirty="0"/>
              <a:t>number</a:t>
            </a:r>
          </a:p>
        </p:txBody>
      </p:sp>
    </p:spTree>
    <p:extLst>
      <p:ext uri="{BB962C8B-B14F-4D97-AF65-F5344CB8AC3E}">
        <p14:creationId xmlns:p14="http://schemas.microsoft.com/office/powerpoint/2010/main" val="1472403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637" y="2629911"/>
            <a:ext cx="8229600" cy="1143000"/>
          </a:xfrm>
        </p:spPr>
        <p:txBody>
          <a:bodyPr/>
          <a:lstStyle/>
          <a:p>
            <a:r>
              <a:rPr lang="en-US" dirty="0"/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2778361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667000"/>
            <a:ext cx="8229600" cy="1143000"/>
          </a:xfrm>
        </p:spPr>
        <p:txBody>
          <a:bodyPr/>
          <a:lstStyle/>
          <a:p>
            <a:r>
              <a:rPr lang="en-US" dirty="0"/>
              <a:t>way</a:t>
            </a:r>
          </a:p>
        </p:txBody>
      </p:sp>
    </p:spTree>
    <p:extLst>
      <p:ext uri="{BB962C8B-B14F-4D97-AF65-F5344CB8AC3E}">
        <p14:creationId xmlns:p14="http://schemas.microsoft.com/office/powerpoint/2010/main" val="2986485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90800"/>
            <a:ext cx="8229600" cy="1143000"/>
          </a:xfrm>
        </p:spPr>
        <p:txBody>
          <a:bodyPr/>
          <a:lstStyle/>
          <a:p>
            <a:r>
              <a:rPr lang="en-US" dirty="0"/>
              <a:t>could</a:t>
            </a:r>
          </a:p>
        </p:txBody>
      </p:sp>
    </p:spTree>
    <p:extLst>
      <p:ext uri="{BB962C8B-B14F-4D97-AF65-F5344CB8AC3E}">
        <p14:creationId xmlns:p14="http://schemas.microsoft.com/office/powerpoint/2010/main" val="726416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819400"/>
            <a:ext cx="8229600" cy="1143000"/>
          </a:xfrm>
        </p:spPr>
        <p:txBody>
          <a:bodyPr/>
          <a:lstStyle/>
          <a:p>
            <a:r>
              <a:rPr lang="en-US" dirty="0"/>
              <a:t>you</a:t>
            </a:r>
          </a:p>
        </p:txBody>
      </p:sp>
    </p:spTree>
    <p:extLst>
      <p:ext uri="{BB962C8B-B14F-4D97-AF65-F5344CB8AC3E}">
        <p14:creationId xmlns:p14="http://schemas.microsoft.com/office/powerpoint/2010/main" val="629706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998"/>
    </mc:Choice>
    <mc:Fallback xmlns="">
      <p:transition spd="slow" advTm="7998"/>
    </mc:Fallback>
  </mc:AlternateContent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62200"/>
            <a:ext cx="8229600" cy="1143000"/>
          </a:xfrm>
        </p:spPr>
        <p:txBody>
          <a:bodyPr/>
          <a:lstStyle/>
          <a:p>
            <a:r>
              <a:rPr lang="en-US" dirty="0"/>
              <a:t>people</a:t>
            </a:r>
          </a:p>
        </p:txBody>
      </p:sp>
    </p:spTree>
    <p:extLst>
      <p:ext uri="{BB962C8B-B14F-4D97-AF65-F5344CB8AC3E}">
        <p14:creationId xmlns:p14="http://schemas.microsoft.com/office/powerpoint/2010/main" val="2581307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90800"/>
            <a:ext cx="8229600" cy="1143000"/>
          </a:xfrm>
        </p:spPr>
        <p:txBody>
          <a:bodyPr/>
          <a:lstStyle/>
          <a:p>
            <a:r>
              <a:rPr lang="en-US" dirty="0"/>
              <a:t>my</a:t>
            </a:r>
          </a:p>
        </p:txBody>
      </p:sp>
    </p:spTree>
    <p:extLst>
      <p:ext uri="{BB962C8B-B14F-4D97-AF65-F5344CB8AC3E}">
        <p14:creationId xmlns:p14="http://schemas.microsoft.com/office/powerpoint/2010/main" val="4292456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8400"/>
            <a:ext cx="8229600" cy="1143000"/>
          </a:xfrm>
        </p:spPr>
        <p:txBody>
          <a:bodyPr/>
          <a:lstStyle/>
          <a:p>
            <a:r>
              <a:rPr lang="en-US" dirty="0"/>
              <a:t>than</a:t>
            </a:r>
          </a:p>
        </p:txBody>
      </p:sp>
    </p:spTree>
    <p:extLst>
      <p:ext uri="{BB962C8B-B14F-4D97-AF65-F5344CB8AC3E}">
        <p14:creationId xmlns:p14="http://schemas.microsoft.com/office/powerpoint/2010/main" val="1356776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dirty="0"/>
              <a:t>first</a:t>
            </a:r>
          </a:p>
        </p:txBody>
      </p:sp>
    </p:spTree>
    <p:extLst>
      <p:ext uri="{BB962C8B-B14F-4D97-AF65-F5344CB8AC3E}">
        <p14:creationId xmlns:p14="http://schemas.microsoft.com/office/powerpoint/2010/main" val="3162864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971800"/>
            <a:ext cx="8229600" cy="1143000"/>
          </a:xfrm>
        </p:spPr>
        <p:txBody>
          <a:bodyPr/>
          <a:lstStyle/>
          <a:p>
            <a:r>
              <a:rPr lang="en-US" dirty="0"/>
              <a:t>water</a:t>
            </a:r>
          </a:p>
        </p:txBody>
      </p:sp>
    </p:spTree>
    <p:extLst>
      <p:ext uri="{BB962C8B-B14F-4D97-AF65-F5344CB8AC3E}">
        <p14:creationId xmlns:p14="http://schemas.microsoft.com/office/powerpoint/2010/main" val="133157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95600"/>
            <a:ext cx="8229600" cy="1143000"/>
          </a:xfrm>
        </p:spPr>
        <p:txBody>
          <a:bodyPr/>
          <a:lstStyle/>
          <a:p>
            <a:r>
              <a:rPr lang="en-US" dirty="0"/>
              <a:t>been</a:t>
            </a:r>
          </a:p>
        </p:txBody>
      </p:sp>
    </p:spTree>
    <p:extLst>
      <p:ext uri="{BB962C8B-B14F-4D97-AF65-F5344CB8AC3E}">
        <p14:creationId xmlns:p14="http://schemas.microsoft.com/office/powerpoint/2010/main" val="1060231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90800"/>
            <a:ext cx="8229600" cy="1143000"/>
          </a:xfrm>
        </p:spPr>
        <p:txBody>
          <a:bodyPr/>
          <a:lstStyle/>
          <a:p>
            <a:r>
              <a:rPr lang="en-US" dirty="0"/>
              <a:t>called</a:t>
            </a:r>
          </a:p>
        </p:txBody>
      </p:sp>
    </p:spTree>
    <p:extLst>
      <p:ext uri="{BB962C8B-B14F-4D97-AF65-F5344CB8AC3E}">
        <p14:creationId xmlns:p14="http://schemas.microsoft.com/office/powerpoint/2010/main" val="597683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/>
          <a:lstStyle/>
          <a:p>
            <a:r>
              <a:rPr lang="en-US" dirty="0"/>
              <a:t>who</a:t>
            </a:r>
          </a:p>
        </p:txBody>
      </p:sp>
    </p:spTree>
    <p:extLst>
      <p:ext uri="{BB962C8B-B14F-4D97-AF65-F5344CB8AC3E}">
        <p14:creationId xmlns:p14="http://schemas.microsoft.com/office/powerpoint/2010/main" val="178730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67000"/>
            <a:ext cx="8229600" cy="1143000"/>
          </a:xfrm>
        </p:spPr>
        <p:txBody>
          <a:bodyPr/>
          <a:lstStyle/>
          <a:p>
            <a:r>
              <a:rPr lang="en-US" dirty="0"/>
              <a:t>am</a:t>
            </a:r>
          </a:p>
        </p:txBody>
      </p:sp>
    </p:spTree>
    <p:extLst>
      <p:ext uri="{BB962C8B-B14F-4D97-AF65-F5344CB8AC3E}">
        <p14:creationId xmlns:p14="http://schemas.microsoft.com/office/powerpoint/2010/main" val="376885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3200"/>
            <a:ext cx="8229600" cy="1143000"/>
          </a:xfrm>
        </p:spPr>
        <p:txBody>
          <a:bodyPr/>
          <a:lstStyle/>
          <a:p>
            <a:r>
              <a:rPr lang="en-US" dirty="0"/>
              <a:t>its</a:t>
            </a:r>
          </a:p>
        </p:txBody>
      </p:sp>
    </p:spTree>
    <p:extLst>
      <p:ext uri="{BB962C8B-B14F-4D97-AF65-F5344CB8AC3E}">
        <p14:creationId xmlns:p14="http://schemas.microsoft.com/office/powerpoint/2010/main" val="2568752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438400"/>
            <a:ext cx="8229600" cy="1143000"/>
          </a:xfrm>
        </p:spPr>
        <p:txBody>
          <a:bodyPr/>
          <a:lstStyle/>
          <a:p>
            <a:r>
              <a:rPr lang="en-US" dirty="0"/>
              <a:t>that</a:t>
            </a:r>
          </a:p>
        </p:txBody>
      </p:sp>
    </p:spTree>
    <p:extLst>
      <p:ext uri="{BB962C8B-B14F-4D97-AF65-F5344CB8AC3E}">
        <p14:creationId xmlns:p14="http://schemas.microsoft.com/office/powerpoint/2010/main" val="1334949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522"/>
    </mc:Choice>
    <mc:Fallback xmlns="">
      <p:transition spd="slow" advTm="8522"/>
    </mc:Fallback>
  </mc:AlternateContent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67000"/>
            <a:ext cx="8229600" cy="1143000"/>
          </a:xfrm>
        </p:spPr>
        <p:txBody>
          <a:bodyPr/>
          <a:lstStyle/>
          <a:p>
            <a:r>
              <a:rPr lang="en-US" dirty="0"/>
              <a:t>now</a:t>
            </a:r>
          </a:p>
        </p:txBody>
      </p:sp>
    </p:spTree>
    <p:extLst>
      <p:ext uri="{BB962C8B-B14F-4D97-AF65-F5344CB8AC3E}">
        <p14:creationId xmlns:p14="http://schemas.microsoft.com/office/powerpoint/2010/main" val="348561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/>
          <a:lstStyle/>
          <a:p>
            <a:r>
              <a:rPr lang="en-US" dirty="0"/>
              <a:t>find</a:t>
            </a:r>
          </a:p>
        </p:txBody>
      </p:sp>
    </p:spTree>
    <p:extLst>
      <p:ext uri="{BB962C8B-B14F-4D97-AF65-F5344CB8AC3E}">
        <p14:creationId xmlns:p14="http://schemas.microsoft.com/office/powerpoint/2010/main" val="1749668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229600" cy="1143000"/>
          </a:xfrm>
        </p:spPr>
        <p:txBody>
          <a:bodyPr/>
          <a:lstStyle/>
          <a:p>
            <a:r>
              <a:rPr lang="en-US" dirty="0"/>
              <a:t>long</a:t>
            </a:r>
          </a:p>
        </p:txBody>
      </p:sp>
    </p:spTree>
    <p:extLst>
      <p:ext uri="{BB962C8B-B14F-4D97-AF65-F5344CB8AC3E}">
        <p14:creationId xmlns:p14="http://schemas.microsoft.com/office/powerpoint/2010/main" val="1298606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819400"/>
            <a:ext cx="8229600" cy="1143000"/>
          </a:xfrm>
        </p:spPr>
        <p:txBody>
          <a:bodyPr/>
          <a:lstStyle/>
          <a:p>
            <a:r>
              <a:rPr lang="en-US" dirty="0"/>
              <a:t>down</a:t>
            </a:r>
          </a:p>
        </p:txBody>
      </p:sp>
    </p:spTree>
    <p:extLst>
      <p:ext uri="{BB962C8B-B14F-4D97-AF65-F5344CB8AC3E}">
        <p14:creationId xmlns:p14="http://schemas.microsoft.com/office/powerpoint/2010/main" val="1193344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14600"/>
            <a:ext cx="8229600" cy="1143000"/>
          </a:xfrm>
        </p:spPr>
        <p:txBody>
          <a:bodyPr/>
          <a:lstStyle/>
          <a:p>
            <a:r>
              <a:rPr lang="en-US" dirty="0"/>
              <a:t>day</a:t>
            </a:r>
          </a:p>
        </p:txBody>
      </p:sp>
    </p:spTree>
    <p:extLst>
      <p:ext uri="{BB962C8B-B14F-4D97-AF65-F5344CB8AC3E}">
        <p14:creationId xmlns:p14="http://schemas.microsoft.com/office/powerpoint/2010/main" val="1976404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276600"/>
            <a:ext cx="8229600" cy="1143000"/>
          </a:xfrm>
        </p:spPr>
        <p:txBody>
          <a:bodyPr/>
          <a:lstStyle/>
          <a:p>
            <a:r>
              <a:rPr lang="en-US" dirty="0"/>
              <a:t>did</a:t>
            </a:r>
          </a:p>
        </p:txBody>
      </p:sp>
    </p:spTree>
    <p:extLst>
      <p:ext uri="{BB962C8B-B14F-4D97-AF65-F5344CB8AC3E}">
        <p14:creationId xmlns:p14="http://schemas.microsoft.com/office/powerpoint/2010/main" val="3757103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667000"/>
            <a:ext cx="8229600" cy="1143000"/>
          </a:xfrm>
        </p:spPr>
        <p:txBody>
          <a:bodyPr/>
          <a:lstStyle/>
          <a:p>
            <a:r>
              <a:rPr lang="en-US" dirty="0"/>
              <a:t>get</a:t>
            </a:r>
          </a:p>
        </p:txBody>
      </p:sp>
    </p:spTree>
    <p:extLst>
      <p:ext uri="{BB962C8B-B14F-4D97-AF65-F5344CB8AC3E}">
        <p14:creationId xmlns:p14="http://schemas.microsoft.com/office/powerpoint/2010/main" val="3857774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/>
          <a:lstStyle/>
          <a:p>
            <a:r>
              <a:rPr lang="en-US" dirty="0"/>
              <a:t>come</a:t>
            </a:r>
          </a:p>
        </p:txBody>
      </p:sp>
    </p:spTree>
    <p:extLst>
      <p:ext uri="{BB962C8B-B14F-4D97-AF65-F5344CB8AC3E}">
        <p14:creationId xmlns:p14="http://schemas.microsoft.com/office/powerpoint/2010/main" val="2739429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895600"/>
            <a:ext cx="8229600" cy="1143000"/>
          </a:xfrm>
        </p:spPr>
        <p:txBody>
          <a:bodyPr/>
          <a:lstStyle/>
          <a:p>
            <a:r>
              <a:rPr lang="en-US" dirty="0"/>
              <a:t>made</a:t>
            </a:r>
          </a:p>
        </p:txBody>
      </p:sp>
    </p:spTree>
    <p:extLst>
      <p:ext uri="{BB962C8B-B14F-4D97-AF65-F5344CB8AC3E}">
        <p14:creationId xmlns:p14="http://schemas.microsoft.com/office/powerpoint/2010/main" val="3004065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19400"/>
            <a:ext cx="8229600" cy="1143000"/>
          </a:xfrm>
        </p:spPr>
        <p:txBody>
          <a:bodyPr/>
          <a:lstStyle/>
          <a:p>
            <a:r>
              <a:rPr lang="en-US" dirty="0"/>
              <a:t>may</a:t>
            </a:r>
          </a:p>
        </p:txBody>
      </p:sp>
    </p:spTree>
    <p:extLst>
      <p:ext uri="{BB962C8B-B14F-4D97-AF65-F5344CB8AC3E}">
        <p14:creationId xmlns:p14="http://schemas.microsoft.com/office/powerpoint/2010/main" val="2801468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3542</TotalTime>
  <Words>100</Words>
  <Application>Microsoft Macintosh PowerPoint</Application>
  <PresentationFormat>On-screen Show (4:3)</PresentationFormat>
  <Paragraphs>100</Paragraphs>
  <Slides>101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101</vt:i4>
      </vt:variant>
    </vt:vector>
  </HeadingPairs>
  <TitlesOfParts>
    <vt:vector size="105" baseType="lpstr">
      <vt:lpstr>Batang</vt:lpstr>
      <vt:lpstr>Arial</vt:lpstr>
      <vt:lpstr>Calibri</vt:lpstr>
      <vt:lpstr>Office Theme</vt:lpstr>
      <vt:lpstr>the</vt:lpstr>
      <vt:lpstr>of </vt:lpstr>
      <vt:lpstr>and</vt:lpstr>
      <vt:lpstr>a</vt:lpstr>
      <vt:lpstr>to</vt:lpstr>
      <vt:lpstr>in</vt:lpstr>
      <vt:lpstr>is</vt:lpstr>
      <vt:lpstr>you</vt:lpstr>
      <vt:lpstr>that</vt:lpstr>
      <vt:lpstr>it</vt:lpstr>
      <vt:lpstr>he</vt:lpstr>
      <vt:lpstr>was</vt:lpstr>
      <vt:lpstr>for</vt:lpstr>
      <vt:lpstr>on</vt:lpstr>
      <vt:lpstr>are</vt:lpstr>
      <vt:lpstr>as</vt:lpstr>
      <vt:lpstr>with</vt:lpstr>
      <vt:lpstr>his</vt:lpstr>
      <vt:lpstr>they</vt:lpstr>
      <vt:lpstr>I</vt:lpstr>
      <vt:lpstr>at</vt:lpstr>
      <vt:lpstr>be</vt:lpstr>
      <vt:lpstr>this</vt:lpstr>
      <vt:lpstr>have</vt:lpstr>
      <vt:lpstr>from</vt:lpstr>
      <vt:lpstr>or</vt:lpstr>
      <vt:lpstr>one</vt:lpstr>
      <vt:lpstr>had</vt:lpstr>
      <vt:lpstr>by</vt:lpstr>
      <vt:lpstr>words</vt:lpstr>
      <vt:lpstr>but</vt:lpstr>
      <vt:lpstr>not</vt:lpstr>
      <vt:lpstr>what</vt:lpstr>
      <vt:lpstr>all</vt:lpstr>
      <vt:lpstr>were</vt:lpstr>
      <vt:lpstr>we</vt:lpstr>
      <vt:lpstr>when</vt:lpstr>
      <vt:lpstr>your</vt:lpstr>
      <vt:lpstr>can</vt:lpstr>
      <vt:lpstr>said</vt:lpstr>
      <vt:lpstr>there</vt:lpstr>
      <vt:lpstr>use</vt:lpstr>
      <vt:lpstr>an</vt:lpstr>
      <vt:lpstr>each</vt:lpstr>
      <vt:lpstr>which</vt:lpstr>
      <vt:lpstr>she</vt:lpstr>
      <vt:lpstr>do</vt:lpstr>
      <vt:lpstr>how</vt:lpstr>
      <vt:lpstr>their</vt:lpstr>
      <vt:lpstr>if</vt:lpstr>
      <vt:lpstr>will</vt:lpstr>
      <vt:lpstr>up</vt:lpstr>
      <vt:lpstr>other</vt:lpstr>
      <vt:lpstr>about</vt:lpstr>
      <vt:lpstr>out</vt:lpstr>
      <vt:lpstr>many</vt:lpstr>
      <vt:lpstr>then</vt:lpstr>
      <vt:lpstr>them</vt:lpstr>
      <vt:lpstr>these</vt:lpstr>
      <vt:lpstr>so</vt:lpstr>
      <vt:lpstr>some</vt:lpstr>
      <vt:lpstr>her</vt:lpstr>
      <vt:lpstr>would</vt:lpstr>
      <vt:lpstr>make</vt:lpstr>
      <vt:lpstr>like</vt:lpstr>
      <vt:lpstr>him</vt:lpstr>
      <vt:lpstr>into</vt:lpstr>
      <vt:lpstr>time</vt:lpstr>
      <vt:lpstr>has</vt:lpstr>
      <vt:lpstr>look</vt:lpstr>
      <vt:lpstr>two</vt:lpstr>
      <vt:lpstr>more</vt:lpstr>
      <vt:lpstr>write</vt:lpstr>
      <vt:lpstr>go</vt:lpstr>
      <vt:lpstr>see</vt:lpstr>
      <vt:lpstr>number</vt:lpstr>
      <vt:lpstr>no</vt:lpstr>
      <vt:lpstr>way</vt:lpstr>
      <vt:lpstr>could</vt:lpstr>
      <vt:lpstr>people</vt:lpstr>
      <vt:lpstr>my</vt:lpstr>
      <vt:lpstr>than</vt:lpstr>
      <vt:lpstr>first</vt:lpstr>
      <vt:lpstr>water</vt:lpstr>
      <vt:lpstr>been</vt:lpstr>
      <vt:lpstr>called</vt:lpstr>
      <vt:lpstr>who</vt:lpstr>
      <vt:lpstr>am</vt:lpstr>
      <vt:lpstr>its</vt:lpstr>
      <vt:lpstr>now</vt:lpstr>
      <vt:lpstr>find</vt:lpstr>
      <vt:lpstr>long</vt:lpstr>
      <vt:lpstr>down</vt:lpstr>
      <vt:lpstr>day</vt:lpstr>
      <vt:lpstr>did</vt:lpstr>
      <vt:lpstr>get</vt:lpstr>
      <vt:lpstr>come</vt:lpstr>
      <vt:lpstr>made</vt:lpstr>
      <vt:lpstr>may</vt:lpstr>
      <vt:lpstr>part</vt:lpstr>
      <vt:lpstr>PowerPoint Presentation</vt:lpstr>
    </vt:vector>
  </TitlesOfParts>
  <Company>SAU56 Somersworth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</dc:title>
  <dc:creator>Jordyne Nunziato</dc:creator>
  <cp:lastModifiedBy>Caitlyn McKay</cp:lastModifiedBy>
  <cp:revision>12</cp:revision>
  <dcterms:created xsi:type="dcterms:W3CDTF">2012-09-14T17:51:05Z</dcterms:created>
  <dcterms:modified xsi:type="dcterms:W3CDTF">2020-03-24T13:21:29Z</dcterms:modified>
</cp:coreProperties>
</file>